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0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7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7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6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4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6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6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4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5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6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C3626-B513-4C83-B914-B264DEC09FDD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5ADCA-93DA-4512-9C7C-5185CBE96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8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ian4foreigners.files.wordpress.com/2013/11/russian_cyrillic_alphabet4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66614" y="118102"/>
            <a:ext cx="27655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Алфавит</a:t>
            </a:r>
            <a:endParaRPr lang="en-US" sz="2800" b="1" dirty="0">
              <a:solidFill>
                <a:srgbClr val="FF0000"/>
              </a:solidFill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A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l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p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h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a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b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e</a:t>
            </a:r>
            <a:r>
              <a:rPr lang="ru-RU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t</a:t>
            </a:r>
            <a:endParaRPr lang="en-US" sz="2800" b="1" dirty="0">
              <a:solidFill>
                <a:srgbClr val="FF0000"/>
              </a:solidFill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0140" y="2333685"/>
            <a:ext cx="86421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</a:rPr>
              <a:t>Алфавит, который поможет познакомить со звучанием русских букв: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https://russian4foreigners.files.wordpress.com/2013/11/russian_cyrillic_alphabet4.pdf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effectLst/>
              </a:rPr>
              <a:t>1.</a:t>
            </a:r>
            <a:r>
              <a:rPr lang="en-US" b="1" dirty="0" smtClean="0">
                <a:effectLst/>
              </a:rPr>
              <a:t>TRUE FRIENDS</a:t>
            </a:r>
            <a:r>
              <a:rPr lang="en-US" dirty="0" smtClean="0">
                <a:effectLst/>
              </a:rPr>
              <a:t> (look same as in English, sound like in English): </a:t>
            </a:r>
          </a:p>
          <a:p>
            <a:r>
              <a:rPr lang="en-US" sz="3600" dirty="0" smtClean="0">
                <a:effectLst/>
              </a:rPr>
              <a:t>                                A, K, M, O, T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2.</a:t>
            </a:r>
            <a:r>
              <a:rPr lang="en-US" b="1" dirty="0" smtClean="0">
                <a:effectLst/>
              </a:rPr>
              <a:t>FALSE FRIENDS </a:t>
            </a:r>
            <a:r>
              <a:rPr lang="en-US" dirty="0" smtClean="0">
                <a:effectLst/>
              </a:rPr>
              <a:t>(look same but sound different):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</a:t>
            </a:r>
            <a:r>
              <a:rPr lang="ru-RU" sz="3600" dirty="0" smtClean="0">
                <a:effectLst/>
              </a:rPr>
              <a:t>В, Е, Н, Р, С, У, Х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3.</a:t>
            </a:r>
            <a:r>
              <a:rPr lang="en-US" b="1" dirty="0" smtClean="0">
                <a:effectLst/>
              </a:rPr>
              <a:t>NEW FRIENDS</a:t>
            </a:r>
            <a:r>
              <a:rPr lang="en-US" dirty="0" smtClean="0">
                <a:effectLst/>
              </a:rPr>
              <a:t> (look new but sound similar): </a:t>
            </a:r>
          </a:p>
          <a:p>
            <a:r>
              <a:rPr lang="en-US" sz="3600" dirty="0" smtClean="0">
                <a:effectLst/>
              </a:rPr>
              <a:t>                        </a:t>
            </a:r>
            <a:r>
              <a:rPr lang="ru-RU" sz="3600" dirty="0" smtClean="0">
                <a:effectLst/>
              </a:rPr>
              <a:t>Б, Г, Д, З, И, Л, П, Ф, Э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4.</a:t>
            </a:r>
            <a:r>
              <a:rPr lang="en-US" b="1" dirty="0" smtClean="0">
                <a:effectLst/>
              </a:rPr>
              <a:t>STRANGER</a:t>
            </a:r>
            <a:r>
              <a:rPr lang="en-US" dirty="0" smtClean="0">
                <a:effectLst/>
              </a:rPr>
              <a:t>S (tricky once – look different, sound different): </a:t>
            </a:r>
          </a:p>
          <a:p>
            <a:r>
              <a:rPr lang="en-US" sz="3600" dirty="0" smtClean="0">
                <a:effectLst/>
              </a:rPr>
              <a:t>                  </a:t>
            </a:r>
            <a:r>
              <a:rPr lang="ru-RU" sz="3600" dirty="0" smtClean="0">
                <a:effectLst/>
              </a:rPr>
              <a:t>Ё, Ж, Й, Ц, Ч, Ш, Щ, Ъ, Ь, Ы, Ю, Я</a:t>
            </a:r>
            <a:endParaRPr lang="en-US" sz="3600" dirty="0" smtClean="0">
              <a:effectLst/>
            </a:endParaRPr>
          </a:p>
          <a:p>
            <a:endParaRPr lang="en-US" dirty="0" smtClean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0140" y="1379781"/>
            <a:ext cx="3722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-I can recognize and say Cyrillic </a:t>
            </a:r>
            <a:r>
              <a:rPr lang="en-US" dirty="0" smtClean="0"/>
              <a:t>letters</a:t>
            </a:r>
            <a:endParaRPr lang="en-US" dirty="0" smtClean="0"/>
          </a:p>
          <a:p>
            <a:r>
              <a:rPr lang="en-US" dirty="0" smtClean="0"/>
              <a:t>-I can read simple and short </a:t>
            </a:r>
            <a:r>
              <a:rPr lang="en-US" dirty="0" smtClean="0"/>
              <a:t>words</a:t>
            </a:r>
          </a:p>
          <a:p>
            <a:r>
              <a:rPr lang="en-US" dirty="0"/>
              <a:t>-I can write my name in Russian.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5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727" y="414369"/>
            <a:ext cx="11824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effectLst/>
              </a:rPr>
              <a:t>КА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КЭ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КО</a:t>
            </a:r>
            <a:r>
              <a:rPr lang="en-US" sz="7200" b="1" dirty="0" smtClean="0">
                <a:effectLst/>
              </a:rPr>
              <a:t>  </a:t>
            </a:r>
            <a:r>
              <a:rPr lang="ru-RU" sz="7200" b="1" dirty="0" smtClean="0">
                <a:effectLst/>
              </a:rPr>
              <a:t> </a:t>
            </a:r>
            <a:r>
              <a:rPr lang="en-US" sz="7200" b="1" dirty="0" smtClean="0">
                <a:effectLst/>
              </a:rPr>
              <a:t>  </a:t>
            </a:r>
            <a:r>
              <a:rPr lang="ru-RU" sz="7200" b="1" dirty="0" smtClean="0">
                <a:effectLst/>
              </a:rPr>
              <a:t>КИ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КУ</a:t>
            </a:r>
            <a:endParaRPr lang="en-US" sz="7200" b="1" dirty="0" smtClean="0">
              <a:effectLst/>
            </a:endParaRPr>
          </a:p>
          <a:p>
            <a:r>
              <a:rPr lang="ru-RU" sz="7200" b="1" dirty="0" smtClean="0">
                <a:effectLst/>
              </a:rPr>
              <a:t>СА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СЭ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СО</a:t>
            </a:r>
            <a:r>
              <a:rPr lang="en-US" sz="7200" b="1" dirty="0" smtClean="0">
                <a:effectLst/>
              </a:rPr>
              <a:t>    </a:t>
            </a:r>
            <a:r>
              <a:rPr lang="ru-RU" sz="7200" b="1" dirty="0" smtClean="0">
                <a:effectLst/>
              </a:rPr>
              <a:t> СИ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 </a:t>
            </a:r>
            <a:r>
              <a:rPr lang="ru-RU" sz="7200" b="1" dirty="0" smtClean="0">
                <a:effectLst/>
              </a:rPr>
              <a:t>СУ </a:t>
            </a:r>
            <a:endParaRPr lang="en-US" sz="7200" b="1" dirty="0" smtClean="0">
              <a:effectLst/>
            </a:endParaRPr>
          </a:p>
          <a:p>
            <a:r>
              <a:rPr lang="ru-RU" sz="7200" b="1" dirty="0" smtClean="0">
                <a:effectLst/>
              </a:rPr>
              <a:t>МА </a:t>
            </a:r>
            <a:r>
              <a:rPr lang="en-US" sz="7200" b="1" dirty="0" smtClean="0">
                <a:effectLst/>
              </a:rPr>
              <a:t>   </a:t>
            </a:r>
            <a:r>
              <a:rPr lang="ru-RU" sz="7200" b="1" dirty="0" smtClean="0">
                <a:effectLst/>
              </a:rPr>
              <a:t>МЭ</a:t>
            </a:r>
            <a:r>
              <a:rPr lang="en-US" sz="7200" b="1" dirty="0" smtClean="0">
                <a:effectLst/>
              </a:rPr>
              <a:t>   </a:t>
            </a:r>
            <a:r>
              <a:rPr lang="ru-RU" sz="7200" b="1" dirty="0" smtClean="0">
                <a:effectLst/>
              </a:rPr>
              <a:t> МО</a:t>
            </a:r>
            <a:r>
              <a:rPr lang="en-US" sz="7200" b="1" dirty="0" smtClean="0">
                <a:effectLst/>
              </a:rPr>
              <a:t>   </a:t>
            </a:r>
            <a:r>
              <a:rPr lang="ru-RU" sz="7200" b="1" dirty="0" smtClean="0">
                <a:effectLst/>
              </a:rPr>
              <a:t> </a:t>
            </a:r>
            <a:r>
              <a:rPr lang="ru-RU" sz="7200" b="1" dirty="0" smtClean="0">
                <a:effectLst/>
              </a:rPr>
              <a:t>МИ </a:t>
            </a:r>
            <a:r>
              <a:rPr lang="en-US" sz="7200" b="1" dirty="0" smtClean="0">
                <a:effectLst/>
              </a:rPr>
              <a:t>    </a:t>
            </a:r>
            <a:r>
              <a:rPr lang="ru-RU" sz="7200" b="1" dirty="0" smtClean="0">
                <a:effectLst/>
              </a:rPr>
              <a:t>МУ </a:t>
            </a:r>
            <a:endParaRPr lang="en-US" sz="7200" b="1" dirty="0" smtClean="0">
              <a:effectLst/>
            </a:endParaRPr>
          </a:p>
          <a:p>
            <a:r>
              <a:rPr lang="ru-RU" sz="7200" b="1" dirty="0" smtClean="0">
                <a:effectLst/>
              </a:rPr>
              <a:t>ТА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ТЭ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ТО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 ТИ</a:t>
            </a:r>
            <a:r>
              <a:rPr lang="en-US" sz="7200" b="1" dirty="0" smtClean="0">
                <a:effectLst/>
              </a:rPr>
              <a:t>    </a:t>
            </a:r>
            <a:r>
              <a:rPr lang="ru-RU" sz="7200" b="1" dirty="0" smtClean="0">
                <a:effectLst/>
              </a:rPr>
              <a:t> </a:t>
            </a:r>
            <a:r>
              <a:rPr lang="en-US" sz="7200" b="1" dirty="0" smtClean="0">
                <a:effectLst/>
              </a:rPr>
              <a:t> </a:t>
            </a:r>
            <a:r>
              <a:rPr lang="ru-RU" sz="7200" b="1" dirty="0" smtClean="0">
                <a:effectLst/>
              </a:rPr>
              <a:t>ТУ</a:t>
            </a:r>
            <a:endParaRPr lang="en-US" sz="7200" b="1" dirty="0" smtClean="0">
              <a:effectLst/>
            </a:endParaRPr>
          </a:p>
          <a:p>
            <a:r>
              <a:rPr lang="ru-RU" sz="7200" b="1" dirty="0" smtClean="0">
                <a:effectLst/>
              </a:rPr>
              <a:t>АК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ЭК </a:t>
            </a:r>
            <a:r>
              <a:rPr lang="en-US" sz="7200" b="1" dirty="0" smtClean="0">
                <a:effectLst/>
              </a:rPr>
              <a:t>    </a:t>
            </a:r>
            <a:r>
              <a:rPr lang="ru-RU" sz="7200" b="1" dirty="0" smtClean="0">
                <a:effectLst/>
              </a:rPr>
              <a:t>ОК</a:t>
            </a:r>
            <a:r>
              <a:rPr lang="en-US" sz="7200" b="1" dirty="0" smtClean="0">
                <a:effectLst/>
              </a:rPr>
              <a:t>  </a:t>
            </a:r>
            <a:r>
              <a:rPr lang="ru-RU" sz="7200" b="1" dirty="0" smtClean="0">
                <a:effectLst/>
              </a:rPr>
              <a:t> </a:t>
            </a:r>
            <a:r>
              <a:rPr lang="en-US" sz="7200" b="1" dirty="0" smtClean="0">
                <a:effectLst/>
              </a:rPr>
              <a:t>   </a:t>
            </a:r>
            <a:r>
              <a:rPr lang="ru-RU" sz="7200" b="1" dirty="0" smtClean="0">
                <a:effectLst/>
              </a:rPr>
              <a:t>ИК </a:t>
            </a:r>
            <a:r>
              <a:rPr lang="en-US" sz="7200" b="1" dirty="0" smtClean="0">
                <a:effectLst/>
              </a:rPr>
              <a:t>     </a:t>
            </a:r>
            <a:r>
              <a:rPr lang="ru-RU" sz="7200" b="1" dirty="0" smtClean="0">
                <a:effectLst/>
              </a:rPr>
              <a:t>УК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97424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5000" y="631911"/>
            <a:ext cx="301544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effectLst/>
              </a:rPr>
              <a:t>СУК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 СОК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КАК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ТАК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ТО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ТА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КИТ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КОТ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ТАМ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САМ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ТИК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ТАК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ТУК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ТОК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539254" y="631911"/>
            <a:ext cx="366478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effectLst/>
              </a:rPr>
              <a:t>ЭТА ЭТО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МОСТ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ТОСТ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МАК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МУКА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СОК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КУСОК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ТОТ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ЭТОТ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УМ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КУМ </a:t>
            </a:r>
            <a:endParaRPr lang="en-US" sz="4800" b="1" dirty="0" smtClean="0">
              <a:effectLst/>
            </a:endParaRPr>
          </a:p>
          <a:p>
            <a:r>
              <a:rPr lang="ru-RU" sz="4800" b="1" dirty="0" smtClean="0">
                <a:effectLst/>
              </a:rPr>
              <a:t>СОМ </a:t>
            </a:r>
            <a:r>
              <a:rPr lang="en-US" sz="4800" b="1" dirty="0" smtClean="0">
                <a:effectLst/>
              </a:rPr>
              <a:t> </a:t>
            </a:r>
            <a:r>
              <a:rPr lang="ru-RU" sz="4800" b="1" dirty="0" smtClean="0">
                <a:effectLst/>
              </a:rPr>
              <a:t>СУМКА</a:t>
            </a:r>
            <a:endParaRPr lang="en-US" sz="4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47" y="394544"/>
            <a:ext cx="1247195" cy="10462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014" y="394544"/>
            <a:ext cx="903598" cy="10100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98496"/>
            <a:ext cx="1406842" cy="91669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390" y="2434108"/>
            <a:ext cx="1639442" cy="108108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97" y="3761907"/>
            <a:ext cx="772391" cy="136196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997" y="4791358"/>
            <a:ext cx="1185800" cy="8693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63" y="1065499"/>
            <a:ext cx="1415625" cy="10603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388" y="732636"/>
            <a:ext cx="1619932" cy="134394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361" y="2253479"/>
            <a:ext cx="1514418" cy="10130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742" y="2076579"/>
            <a:ext cx="1257022" cy="81907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742" y="2974648"/>
            <a:ext cx="1315264" cy="98517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507" y="3959826"/>
            <a:ext cx="1431073" cy="107330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9724" y="4056943"/>
            <a:ext cx="1464282" cy="9761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088" y="5123875"/>
            <a:ext cx="1676400" cy="131064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772" y="5657308"/>
            <a:ext cx="1074234" cy="107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6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931" y="568712"/>
            <a:ext cx="665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Напишите </a:t>
            </a:r>
            <a:r>
              <a:rPr lang="ru-RU" dirty="0"/>
              <a:t>свое имя на русском языке и представьтесь друг другу.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13729" y="5664821"/>
            <a:ext cx="3776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Русские имена, отчества и фамилии.</a:t>
            </a:r>
          </a:p>
          <a:p>
            <a:pPr algn="ctr"/>
            <a:r>
              <a:rPr lang="en-US" dirty="0" err="1" smtClean="0"/>
              <a:t>Youtube</a:t>
            </a:r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70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415" y="1329225"/>
            <a:ext cx="10768782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-</a:t>
            </a:r>
            <a:r>
              <a:rPr lang="ru-RU" sz="3600" b="1" dirty="0" smtClean="0"/>
              <a:t>Здравствуй(те), я- Юлия Борисовна.</a:t>
            </a:r>
            <a:endParaRPr lang="en-US" sz="3600" b="1" dirty="0" smtClean="0"/>
          </a:p>
          <a:p>
            <a:r>
              <a:rPr lang="en-US" sz="3600" b="1" dirty="0"/>
              <a:t>-</a:t>
            </a:r>
            <a:r>
              <a:rPr lang="ru-RU" sz="3600" b="1" dirty="0" smtClean="0"/>
              <a:t>Меня </a:t>
            </a:r>
            <a:r>
              <a:rPr lang="ru-RU" sz="3600" b="1" dirty="0" smtClean="0"/>
              <a:t>зовут Юлия Борисовна, а как вас </a:t>
            </a:r>
            <a:r>
              <a:rPr lang="ru-RU" sz="3600" b="1" dirty="0" smtClean="0"/>
              <a:t>(тебя) зовут</a:t>
            </a:r>
            <a:r>
              <a:rPr lang="ru-RU" sz="3600" b="1" dirty="0" smtClean="0"/>
              <a:t>?</a:t>
            </a:r>
          </a:p>
          <a:p>
            <a:r>
              <a:rPr lang="ru-RU" sz="3600" b="1" dirty="0" smtClean="0"/>
              <a:t>-Мне очень приятно с Вами </a:t>
            </a:r>
            <a:r>
              <a:rPr lang="ru-RU" sz="3600" b="1" dirty="0" smtClean="0"/>
              <a:t>(тобой) познакомиться</a:t>
            </a:r>
            <a:r>
              <a:rPr lang="ru-RU" sz="3600" b="1" dirty="0" smtClean="0"/>
              <a:t>.</a:t>
            </a:r>
          </a:p>
          <a:p>
            <a:r>
              <a:rPr lang="ru-RU" sz="3600" b="1" dirty="0" smtClean="0"/>
              <a:t>-Взаимно</a:t>
            </a:r>
            <a:r>
              <a:rPr lang="ru-RU" sz="3600" b="1" dirty="0" smtClean="0"/>
              <a:t>. Мне </a:t>
            </a:r>
            <a:r>
              <a:rPr lang="ru-RU" sz="3600" b="1" dirty="0"/>
              <a:t>тоже. </a:t>
            </a:r>
            <a:endParaRPr lang="ru-RU" sz="3600" b="1" dirty="0" smtClean="0"/>
          </a:p>
          <a:p>
            <a:r>
              <a:rPr lang="ru-RU" sz="3600" b="1" dirty="0" smtClean="0"/>
              <a:t>-</a:t>
            </a:r>
            <a:r>
              <a:rPr lang="ru-RU" sz="3600" b="1" dirty="0"/>
              <a:t>Кто это</a:t>
            </a:r>
            <a:r>
              <a:rPr lang="ru-RU" sz="3600" b="1" dirty="0" smtClean="0"/>
              <a:t>?</a:t>
            </a:r>
            <a:endParaRPr lang="en-US" sz="3600" b="1" dirty="0" smtClean="0"/>
          </a:p>
          <a:p>
            <a:r>
              <a:rPr lang="en-US" sz="3600" b="1" dirty="0" smtClean="0"/>
              <a:t>-</a:t>
            </a:r>
            <a:r>
              <a:rPr lang="ru-RU" sz="3600" b="1" dirty="0" smtClean="0"/>
              <a:t>Это- Сэм.</a:t>
            </a:r>
          </a:p>
          <a:p>
            <a:r>
              <a:rPr lang="ru-RU" sz="3600" b="1" dirty="0" smtClean="0"/>
              <a:t>-Это Мария?</a:t>
            </a:r>
          </a:p>
          <a:p>
            <a:r>
              <a:rPr lang="ru-RU" sz="3600" b="1" dirty="0" smtClean="0"/>
              <a:t>-Нет, это не Мария. Это- Майкл.</a:t>
            </a:r>
          </a:p>
          <a:p>
            <a:r>
              <a:rPr lang="ru-RU" sz="3600" b="1" dirty="0" smtClean="0"/>
              <a:t>-Да, это- Мария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6341" y="296164"/>
            <a:ext cx="47073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-I can greet in formal and unformal ways.</a:t>
            </a:r>
          </a:p>
          <a:p>
            <a:r>
              <a:rPr lang="en-US" dirty="0" smtClean="0"/>
              <a:t>-I can</a:t>
            </a:r>
            <a:r>
              <a:rPr lang="en-US" dirty="0" smtClean="0"/>
              <a:t> </a:t>
            </a:r>
            <a:r>
              <a:rPr lang="en-US" dirty="0" smtClean="0"/>
              <a:t>introduce myself and ask for a name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-I can say simple phrases when I meet someone.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985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3745" y="1126273"/>
            <a:ext cx="48331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-Привет, (добрый день), Антон. Как </a:t>
            </a:r>
            <a:r>
              <a:rPr lang="ru-RU" b="1" dirty="0" smtClean="0"/>
              <a:t>твои</a:t>
            </a:r>
            <a:r>
              <a:rPr lang="ru-RU" dirty="0" smtClean="0"/>
              <a:t> дела? </a:t>
            </a:r>
          </a:p>
          <a:p>
            <a:r>
              <a:rPr lang="ru-RU" dirty="0" smtClean="0"/>
              <a:t>-Привет</a:t>
            </a:r>
            <a:r>
              <a:rPr lang="en-US" dirty="0" smtClean="0"/>
              <a:t>.</a:t>
            </a:r>
            <a:r>
              <a:rPr lang="ru-RU" dirty="0" smtClean="0"/>
              <a:t> (Добрый день).</a:t>
            </a:r>
            <a:r>
              <a:rPr lang="en-US" dirty="0" smtClean="0"/>
              <a:t> </a:t>
            </a:r>
            <a:r>
              <a:rPr lang="ru-RU" dirty="0" smtClean="0"/>
              <a:t>Я- хорошо. А как </a:t>
            </a:r>
            <a:r>
              <a:rPr lang="ru-RU" b="1" dirty="0" smtClean="0"/>
              <a:t>ты</a:t>
            </a:r>
            <a:r>
              <a:rPr lang="ru-RU" dirty="0" smtClean="0"/>
              <a:t>? </a:t>
            </a:r>
          </a:p>
          <a:p>
            <a:r>
              <a:rPr lang="ru-RU" dirty="0" smtClean="0"/>
              <a:t>-Спасибо. Тоже хорошо.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плохо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отлично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нормально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09786" y="1126273"/>
            <a:ext cx="61774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-Здравствуйте (добрый </a:t>
            </a:r>
            <a:r>
              <a:rPr lang="ru-RU" dirty="0"/>
              <a:t>день), </a:t>
            </a:r>
            <a:r>
              <a:rPr lang="ru-RU" dirty="0" smtClean="0"/>
              <a:t>Антон и Анна. </a:t>
            </a:r>
            <a:r>
              <a:rPr lang="ru-RU" dirty="0"/>
              <a:t>Как </a:t>
            </a:r>
            <a:r>
              <a:rPr lang="ru-RU" b="1" dirty="0" smtClean="0"/>
              <a:t>ваши </a:t>
            </a:r>
            <a:r>
              <a:rPr lang="ru-RU" dirty="0"/>
              <a:t>дела? </a:t>
            </a:r>
          </a:p>
          <a:p>
            <a:r>
              <a:rPr lang="ru-RU" dirty="0" smtClean="0"/>
              <a:t>-Здравствуйте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/>
              <a:t>(Добрый день).</a:t>
            </a:r>
            <a:r>
              <a:rPr lang="en-US" dirty="0"/>
              <a:t> </a:t>
            </a:r>
            <a:r>
              <a:rPr lang="ru-RU" dirty="0" smtClean="0"/>
              <a:t>Мы- </a:t>
            </a:r>
            <a:r>
              <a:rPr lang="ru-RU" dirty="0"/>
              <a:t>хорошо. А как </a:t>
            </a:r>
            <a:r>
              <a:rPr lang="ru-RU" b="1" dirty="0" smtClean="0"/>
              <a:t>Вы</a:t>
            </a:r>
            <a:r>
              <a:rPr lang="ru-RU" dirty="0"/>
              <a:t>? </a:t>
            </a:r>
          </a:p>
          <a:p>
            <a:r>
              <a:rPr lang="ru-RU" dirty="0"/>
              <a:t>-Спасибо. Тоже хорошо.</a:t>
            </a:r>
          </a:p>
          <a:p>
            <a:r>
              <a:rPr lang="ru-RU" dirty="0"/>
              <a:t>                             плохо</a:t>
            </a:r>
          </a:p>
          <a:p>
            <a:r>
              <a:rPr lang="ru-RU" dirty="0"/>
              <a:t>                             отлично</a:t>
            </a:r>
          </a:p>
          <a:p>
            <a:r>
              <a:rPr lang="ru-RU" dirty="0"/>
              <a:t>                             нормально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410" y="3780263"/>
            <a:ext cx="99136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Местоимение </a:t>
            </a:r>
            <a:r>
              <a:rPr lang="ru-RU" b="1" dirty="0" smtClean="0"/>
              <a:t>ты</a:t>
            </a:r>
            <a:r>
              <a:rPr lang="ru-RU" dirty="0" smtClean="0"/>
              <a:t> употребляется при обращениии к другу, к человеку, которого вы хорошо знаете. </a:t>
            </a:r>
          </a:p>
          <a:p>
            <a:r>
              <a:rPr lang="ru-RU" dirty="0" smtClean="0"/>
              <a:t>Местоимение </a:t>
            </a:r>
            <a:r>
              <a:rPr lang="ru-RU" b="1" dirty="0" smtClean="0"/>
              <a:t>вы</a:t>
            </a:r>
            <a:r>
              <a:rPr lang="ru-RU" dirty="0" smtClean="0"/>
              <a:t> употребляется при обращении к группе лиц и пишется с маленькой буквы. </a:t>
            </a:r>
          </a:p>
          <a:p>
            <a:r>
              <a:rPr lang="ru-RU" dirty="0" smtClean="0"/>
              <a:t>При обращении к человеку в вежливой уважительной или официальной форме это местоимение </a:t>
            </a:r>
          </a:p>
          <a:p>
            <a:r>
              <a:rPr lang="ru-RU" dirty="0" smtClean="0"/>
              <a:t>пишется с большой буквы (</a:t>
            </a:r>
            <a:r>
              <a:rPr lang="ru-RU" b="1" dirty="0" smtClean="0"/>
              <a:t>Вы</a:t>
            </a:r>
            <a:r>
              <a:rPr lang="ru-RU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3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0654" y="287298"/>
            <a:ext cx="26125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</a:t>
            </a:r>
            <a:r>
              <a:rPr lang="en-US" dirty="0" smtClean="0"/>
              <a:t>I can count from 1 to 10</a:t>
            </a:r>
          </a:p>
          <a:p>
            <a:r>
              <a:rPr lang="en-US" dirty="0"/>
              <a:t>-</a:t>
            </a:r>
            <a:r>
              <a:rPr lang="en-US" dirty="0" smtClean="0"/>
              <a:t>I can count from 11 to 20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315200" y="1448411"/>
            <a:ext cx="278845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11</a:t>
            </a:r>
            <a:r>
              <a:rPr lang="ru-RU" sz="2400" dirty="0" smtClean="0"/>
              <a:t>    Одиннадцать</a:t>
            </a:r>
            <a:endParaRPr lang="en-US" sz="2400" dirty="0" smtClean="0"/>
          </a:p>
          <a:p>
            <a:r>
              <a:rPr lang="en-US" sz="2400" dirty="0" smtClean="0"/>
              <a:t>12</a:t>
            </a:r>
            <a:r>
              <a:rPr lang="ru-RU" sz="2400" dirty="0" smtClean="0"/>
              <a:t>     Двенадцать</a:t>
            </a:r>
            <a:endParaRPr lang="en-US" sz="2400" dirty="0" smtClean="0"/>
          </a:p>
          <a:p>
            <a:r>
              <a:rPr lang="en-US" sz="2400" dirty="0" smtClean="0"/>
              <a:t>13 </a:t>
            </a:r>
            <a:r>
              <a:rPr lang="ru-RU" sz="2400" dirty="0" smtClean="0"/>
              <a:t>    Тринадцать</a:t>
            </a:r>
            <a:endParaRPr lang="en-US" sz="2400" dirty="0" smtClean="0"/>
          </a:p>
          <a:p>
            <a:r>
              <a:rPr lang="en-US" sz="2400" dirty="0" smtClean="0"/>
              <a:t>14</a:t>
            </a:r>
            <a:r>
              <a:rPr lang="ru-RU" sz="2400" dirty="0" smtClean="0"/>
              <a:t>     Четырнадцать</a:t>
            </a:r>
            <a:endParaRPr lang="en-US" sz="2400" dirty="0" smtClean="0"/>
          </a:p>
          <a:p>
            <a:r>
              <a:rPr lang="en-US" sz="2400" dirty="0" smtClean="0"/>
              <a:t>15 </a:t>
            </a:r>
            <a:r>
              <a:rPr lang="ru-RU" sz="2400" dirty="0" smtClean="0"/>
              <a:t>     Пятнадцать</a:t>
            </a:r>
            <a:endParaRPr lang="en-US" sz="2400" dirty="0" smtClean="0"/>
          </a:p>
          <a:p>
            <a:r>
              <a:rPr lang="en-US" sz="2400" dirty="0" smtClean="0"/>
              <a:t>16</a:t>
            </a:r>
            <a:r>
              <a:rPr lang="ru-RU" sz="2400" dirty="0" smtClean="0"/>
              <a:t>      Шестнадцать</a:t>
            </a:r>
            <a:endParaRPr lang="en-US" sz="2400" dirty="0" smtClean="0"/>
          </a:p>
          <a:p>
            <a:r>
              <a:rPr lang="en-US" sz="2400" dirty="0" smtClean="0"/>
              <a:t>17</a:t>
            </a:r>
            <a:r>
              <a:rPr lang="ru-RU" sz="2400" dirty="0" smtClean="0"/>
              <a:t>      Семнадцать</a:t>
            </a:r>
            <a:endParaRPr lang="en-US" sz="2400" dirty="0" smtClean="0"/>
          </a:p>
          <a:p>
            <a:r>
              <a:rPr lang="en-US" sz="2400" dirty="0" smtClean="0"/>
              <a:t>18</a:t>
            </a:r>
            <a:r>
              <a:rPr lang="ru-RU" sz="2400" dirty="0" smtClean="0"/>
              <a:t>      Восемнадцать</a:t>
            </a:r>
            <a:endParaRPr lang="en-US" sz="2400" dirty="0" smtClean="0"/>
          </a:p>
          <a:p>
            <a:r>
              <a:rPr lang="en-US" sz="2400" dirty="0" smtClean="0"/>
              <a:t>19</a:t>
            </a:r>
            <a:r>
              <a:rPr lang="ru-RU" sz="2400" dirty="0" smtClean="0"/>
              <a:t>      Девятнадцать</a:t>
            </a:r>
            <a:endParaRPr lang="en-US" sz="2400" dirty="0" smtClean="0"/>
          </a:p>
          <a:p>
            <a:r>
              <a:rPr lang="en-US" sz="2400" dirty="0" smtClean="0"/>
              <a:t>20</a:t>
            </a:r>
            <a:r>
              <a:rPr lang="ru-RU" sz="2400" dirty="0" smtClean="0"/>
              <a:t>      Двадцать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49504" y="1448411"/>
            <a:ext cx="18948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</a:t>
            </a:r>
            <a:r>
              <a:rPr lang="ru-RU" sz="2400" dirty="0" smtClean="0"/>
              <a:t>  </a:t>
            </a:r>
            <a:r>
              <a:rPr lang="en-US" sz="2400" dirty="0" smtClean="0"/>
              <a:t> </a:t>
            </a:r>
            <a:r>
              <a:rPr lang="ru-RU" sz="2400" dirty="0" smtClean="0"/>
              <a:t>Один</a:t>
            </a:r>
            <a:endParaRPr lang="en-US" sz="2400" dirty="0" smtClean="0"/>
          </a:p>
          <a:p>
            <a:r>
              <a:rPr lang="en-US" sz="2400" dirty="0" smtClean="0"/>
              <a:t>2</a:t>
            </a:r>
            <a:r>
              <a:rPr lang="ru-RU" sz="2400" dirty="0" smtClean="0"/>
              <a:t>    Два</a:t>
            </a:r>
            <a:endParaRPr lang="en-US" sz="2400" dirty="0" smtClean="0"/>
          </a:p>
          <a:p>
            <a:r>
              <a:rPr lang="en-US" sz="2400" dirty="0" smtClean="0"/>
              <a:t>3</a:t>
            </a:r>
            <a:r>
              <a:rPr lang="ru-RU" sz="2400" dirty="0" smtClean="0"/>
              <a:t>    Три</a:t>
            </a:r>
            <a:endParaRPr lang="en-US" sz="2400" dirty="0" smtClean="0"/>
          </a:p>
          <a:p>
            <a:r>
              <a:rPr lang="en-US" sz="2400" dirty="0" smtClean="0"/>
              <a:t>4</a:t>
            </a:r>
            <a:r>
              <a:rPr lang="ru-RU" sz="2400" dirty="0" smtClean="0"/>
              <a:t>    Четыре</a:t>
            </a:r>
            <a:endParaRPr lang="en-US" sz="2400" dirty="0" smtClean="0"/>
          </a:p>
          <a:p>
            <a:r>
              <a:rPr lang="en-US" sz="2400" dirty="0" smtClean="0"/>
              <a:t>5</a:t>
            </a:r>
            <a:r>
              <a:rPr lang="ru-RU" sz="2400" dirty="0" smtClean="0"/>
              <a:t>     Пять</a:t>
            </a:r>
            <a:endParaRPr lang="en-US" sz="2400" dirty="0" smtClean="0"/>
          </a:p>
          <a:p>
            <a:r>
              <a:rPr lang="en-US" sz="2400" dirty="0" smtClean="0"/>
              <a:t>6</a:t>
            </a:r>
            <a:r>
              <a:rPr lang="ru-RU" sz="2400" dirty="0" smtClean="0"/>
              <a:t>     Шесть</a:t>
            </a:r>
            <a:endParaRPr lang="en-US" sz="2400" dirty="0" smtClean="0"/>
          </a:p>
          <a:p>
            <a:r>
              <a:rPr lang="en-US" sz="2400" dirty="0" smtClean="0"/>
              <a:t>7</a:t>
            </a:r>
            <a:r>
              <a:rPr lang="ru-RU" sz="2400" dirty="0" smtClean="0"/>
              <a:t>     Семь</a:t>
            </a:r>
            <a:endParaRPr lang="en-US" sz="2400" dirty="0" smtClean="0"/>
          </a:p>
          <a:p>
            <a:r>
              <a:rPr lang="en-US" sz="2400" dirty="0" smtClean="0"/>
              <a:t>8</a:t>
            </a:r>
            <a:r>
              <a:rPr lang="ru-RU" sz="2400" dirty="0" smtClean="0"/>
              <a:t>     Восемь</a:t>
            </a:r>
            <a:endParaRPr lang="en-US" sz="2400" dirty="0" smtClean="0"/>
          </a:p>
          <a:p>
            <a:r>
              <a:rPr lang="en-US" sz="2400" dirty="0" smtClean="0"/>
              <a:t>9</a:t>
            </a:r>
            <a:r>
              <a:rPr lang="ru-RU" sz="2400" dirty="0" smtClean="0"/>
              <a:t>     Девять</a:t>
            </a:r>
            <a:endParaRPr lang="en-US" sz="2400" dirty="0" smtClean="0"/>
          </a:p>
          <a:p>
            <a:r>
              <a:rPr lang="en-US" sz="2400" dirty="0" smtClean="0"/>
              <a:t>10</a:t>
            </a:r>
            <a:r>
              <a:rPr lang="ru-RU" sz="2400" dirty="0" smtClean="0"/>
              <a:t>   Десять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19080" y="745393"/>
            <a:ext cx="2504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-Это какое число?</a:t>
            </a:r>
          </a:p>
          <a:p>
            <a:r>
              <a:rPr lang="ru-RU" sz="2400" dirty="0" smtClean="0"/>
              <a:t>-Это сколько?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4468" y="5698616"/>
            <a:ext cx="10453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Игра «Бинго». Нарисуйте таблицу из 6 клеточек. Впишите 6 цифр от 1 до 10. Я буду называть числа, а вы</a:t>
            </a:r>
          </a:p>
          <a:p>
            <a:pPr algn="ctr"/>
            <a:r>
              <a:rPr lang="ru-RU" dirty="0" smtClean="0"/>
              <a:t>Вычеркивайте их из своей таблицы. Побеждает тот, кто первый вычеркнул свои цифры.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7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1208" y="3200401"/>
            <a:ext cx="2983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Игра «Телефон»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850781" y="589673"/>
            <a:ext cx="23887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Игра «Часы»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282390" y="1873405"/>
            <a:ext cx="8932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Нарисовать на доске 2 циферблата, разделить класс на 2 группы. Называть вслух время. </a:t>
            </a:r>
          </a:p>
          <a:p>
            <a:r>
              <a:rPr lang="ru-RU" smtClean="0"/>
              <a:t>Участники должны нарисовать правильные стрелки часов.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7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505</Words>
  <Application>Microsoft Office PowerPoint</Application>
  <PresentationFormat>Widescreen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Heiti Std 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and Yulia Rohweder</dc:creator>
  <cp:lastModifiedBy>Ben and Yulia Rohweder</cp:lastModifiedBy>
  <cp:revision>19</cp:revision>
  <dcterms:created xsi:type="dcterms:W3CDTF">2018-07-08T00:53:09Z</dcterms:created>
  <dcterms:modified xsi:type="dcterms:W3CDTF">2018-07-10T11:56:30Z</dcterms:modified>
</cp:coreProperties>
</file>